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74"/>
  </p:normalViewPr>
  <p:slideViewPr>
    <p:cSldViewPr>
      <p:cViewPr varScale="1">
        <p:scale>
          <a:sx n="119" d="100"/>
          <a:sy n="119" d="100"/>
        </p:scale>
        <p:origin x="456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A55E-A23D-4567-BEEF-48AE83F96B2B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717E-77BE-49A9-8343-3BCB9FF18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9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A55E-A23D-4567-BEEF-48AE83F96B2B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717E-77BE-49A9-8343-3BCB9FF18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8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A55E-A23D-4567-BEEF-48AE83F96B2B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717E-77BE-49A9-8343-3BCB9FF18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5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A55E-A23D-4567-BEEF-48AE83F96B2B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717E-77BE-49A9-8343-3BCB9FF18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2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A55E-A23D-4567-BEEF-48AE83F96B2B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717E-77BE-49A9-8343-3BCB9FF18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7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A55E-A23D-4567-BEEF-48AE83F96B2B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717E-77BE-49A9-8343-3BCB9FF18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5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A55E-A23D-4567-BEEF-48AE83F96B2B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717E-77BE-49A9-8343-3BCB9FF18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A55E-A23D-4567-BEEF-48AE83F96B2B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717E-77BE-49A9-8343-3BCB9FF18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8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A55E-A23D-4567-BEEF-48AE83F96B2B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717E-77BE-49A9-8343-3BCB9FF18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5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A55E-A23D-4567-BEEF-48AE83F96B2B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717E-77BE-49A9-8343-3BCB9FF18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A55E-A23D-4567-BEEF-48AE83F96B2B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717E-77BE-49A9-8343-3BCB9FF18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6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AA55E-A23D-4567-BEEF-48AE83F96B2B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F717E-77BE-49A9-8343-3BCB9FF18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1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cs typeface="Times New Roman" pitchFamily="18" charset="0"/>
              </a:rPr>
              <a:t>TITLE OF INNOVATION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PROBLEM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YOUR SOLUTION/ YOUR INNOVATION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cs typeface="Times New Roman" pitchFamily="18" charset="0"/>
              </a:rPr>
              <a:t>NOVELTY, FEASIBILITY AND</a:t>
            </a:r>
            <a:br>
              <a:rPr lang="en-US" b="1" dirty="0">
                <a:cs typeface="Times New Roman" pitchFamily="18" charset="0"/>
              </a:rPr>
            </a:br>
            <a:r>
              <a:rPr lang="en-US" b="1" dirty="0">
                <a:cs typeface="Times New Roman" pitchFamily="18" charset="0"/>
              </a:rPr>
              <a:t> IP STRATEGY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cs typeface="Times New Roman" pitchFamily="18" charset="0"/>
              </a:rPr>
              <a:t>Preliminary Work Done (Technical Details) </a:t>
            </a:r>
            <a:br>
              <a:rPr lang="en-US" sz="4000" b="1" dirty="0">
                <a:cs typeface="Times New Roman" pitchFamily="18" charset="0"/>
              </a:rPr>
            </a:br>
            <a:r>
              <a:rPr lang="en-US" sz="4000" b="1" dirty="0">
                <a:cs typeface="Times New Roman" pitchFamily="18" charset="0"/>
              </a:rPr>
              <a:t>Max. 2 slides. 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4100" y="1000108"/>
            <a:ext cx="588892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3200" b="1" dirty="0"/>
          </a:p>
          <a:p>
            <a:pPr>
              <a:buFont typeface="Arial" pitchFamily="34" charset="0"/>
              <a:buChar char="•"/>
            </a:pPr>
            <a:endParaRPr lang="en-US" sz="3200" b="1" dirty="0"/>
          </a:p>
          <a:p>
            <a:pPr>
              <a:buFont typeface="Arial" pitchFamily="34" charset="0"/>
              <a:buChar char="•"/>
            </a:pPr>
            <a:r>
              <a:rPr lang="en-US" sz="3200" b="1" dirty="0"/>
              <a:t>MARKET SIZE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/>
              <a:t>COMPETITIVE LANDSCAPE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/>
              <a:t>DIFFERENTIATION OF PROPOSED</a:t>
            </a:r>
          </a:p>
          <a:p>
            <a:r>
              <a:rPr lang="en-US" sz="3200" b="1" dirty="0"/>
              <a:t>  SOLUTIONS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/>
              <a:t>VALUE PROPOSITION</a:t>
            </a:r>
            <a:endParaRPr lang="en-US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TEAM MEMBERS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D3A5E68-E16C-7BF7-EED8-1D5CB85CD927}"/>
              </a:ext>
            </a:extLst>
          </p:cNvPr>
          <p:cNvSpPr txBox="1"/>
          <p:nvPr/>
        </p:nvSpPr>
        <p:spPr>
          <a:xfrm>
            <a:off x="479376" y="260648"/>
            <a:ext cx="651832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PROJECT TIME LINE </a:t>
            </a:r>
          </a:p>
          <a:p>
            <a:r>
              <a:rPr lang="en-US" sz="2400" b="1" i="1" dirty="0"/>
              <a:t>(Max. 18 months, No extensions will be provided)</a:t>
            </a:r>
            <a:endParaRPr lang="en-US" sz="2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34</TotalTime>
  <Words>58</Words>
  <Application>Microsoft Macintosh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 2013 - 2022</vt:lpstr>
      <vt:lpstr>TITLE OF INNOVATION</vt:lpstr>
      <vt:lpstr>PROBLEM</vt:lpstr>
      <vt:lpstr>YOUR SOLUTION/ YOUR INNOVATION</vt:lpstr>
      <vt:lpstr>NOVELTY, FEASIBILITY AND  IP STRATEGY</vt:lpstr>
      <vt:lpstr>Preliminary Work Done (Technical Details)  Max. 2 slides. </vt:lpstr>
      <vt:lpstr>PowerPoint Presentation</vt:lpstr>
      <vt:lpstr>TEAM MEMBERS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INNOVATION</dc:title>
  <dc:creator>cmie</dc:creator>
  <cp:lastModifiedBy>Microsoft Office User</cp:lastModifiedBy>
  <cp:revision>9</cp:revision>
  <dcterms:created xsi:type="dcterms:W3CDTF">2023-01-03T05:07:45Z</dcterms:created>
  <dcterms:modified xsi:type="dcterms:W3CDTF">2023-01-03T11:48:49Z</dcterms:modified>
</cp:coreProperties>
</file>